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7"/>
  </p:notesMasterIdLst>
  <p:sldIdLst>
    <p:sldId id="256" r:id="rId3"/>
    <p:sldId id="257" r:id="rId4"/>
    <p:sldId id="258" r:id="rId5"/>
    <p:sldId id="261" r:id="rId6"/>
    <p:sldId id="275" r:id="rId7"/>
    <p:sldId id="263" r:id="rId8"/>
    <p:sldId id="274" r:id="rId9"/>
    <p:sldId id="271" r:id="rId10"/>
    <p:sldId id="276" r:id="rId11"/>
    <p:sldId id="270" r:id="rId12"/>
    <p:sldId id="277" r:id="rId13"/>
    <p:sldId id="278" r:id="rId14"/>
    <p:sldId id="280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3692"/>
  </p:normalViewPr>
  <p:slideViewPr>
    <p:cSldViewPr snapToGrid="0" snapToObjects="1">
      <p:cViewPr varScale="1">
        <p:scale>
          <a:sx n="82" d="100"/>
          <a:sy n="82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2021-01-10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8C616-5648-4947-B3F7-C67BD6727ED2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899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79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762027" y="3844498"/>
            <a:ext cx="5916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1638299" y="1575775"/>
            <a:ext cx="804386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8800" b="1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2016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635385" y="2934445"/>
            <a:ext cx="804386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48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ANNUAL POWERPOINT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38299" y="3982720"/>
            <a:ext cx="8043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IF YOU LIKE THIS POWERPOINT TEMPLATE,PLEASE FOCUS ON ME,YOU WILL GET BETTER.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859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3379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58388"/>
            <a:ext cx="3883479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1469377" y="2497689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69377" y="3397714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69377" y="4297739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49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3379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58388"/>
            <a:ext cx="3883479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1469377" y="2497689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69377" y="3397714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69377" y="4297739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69377" y="5203854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027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3379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58388"/>
            <a:ext cx="3883479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1469377" y="2497689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469377" y="3397714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469377" y="4297739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69377" y="5203854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69377" y="6109251"/>
            <a:ext cx="80438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32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CLICK HERE TO ADD YOUR TEXT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401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3379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3093396" y="1634248"/>
            <a:ext cx="1128408" cy="42968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 hasCustomPrompt="1"/>
          </p:nvPr>
        </p:nvSpPr>
        <p:spPr>
          <a:xfrm>
            <a:off x="1037902" y="442570"/>
            <a:ext cx="2296933" cy="696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96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lvl="0" algn="ctr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占位符 18"/>
          <p:cNvSpPr>
            <a:spLocks noGrp="1"/>
          </p:cNvSpPr>
          <p:nvPr>
            <p:ph type="body" sz="quarter" idx="11" hasCustomPrompt="1"/>
          </p:nvPr>
        </p:nvSpPr>
        <p:spPr>
          <a:xfrm>
            <a:off x="4559315" y="3074703"/>
            <a:ext cx="5855298" cy="155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dirty="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ANNUAL</a:t>
            </a:r>
          </a:p>
          <a:p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POWERPOINT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文本占位符 18"/>
          <p:cNvSpPr>
            <a:spLocks noGrp="1"/>
          </p:cNvSpPr>
          <p:nvPr>
            <p:ph type="body" sz="quarter" idx="12" hasCustomPrompt="1"/>
          </p:nvPr>
        </p:nvSpPr>
        <p:spPr>
          <a:xfrm>
            <a:off x="4563905" y="4718493"/>
            <a:ext cx="5850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dirty="0">
                <a:solidFill>
                  <a:schemeClr val="bg1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IF YOU LIKE THIS POWERPOINT TEMPLATE,PLEASE FOCUS ON ME,YOU WILL GET BETTER.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886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3631D3-F9C1-4B5C-AD43-4FFF07E6ADA4}" type="datetimeFigureOut">
              <a:rPr lang="zh-CN" altLang="en-US" smtClean="0"/>
              <a:t>2021-01-10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9C872D-7359-4785-AB00-5B52142584B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914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0D18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857250"/>
            <a:ext cx="12192000" cy="6000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1290350" y="168528"/>
            <a:ext cx="961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32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CLICK HERE TO ADD YOUR TITLE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717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51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作者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800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@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新浪微博 青云的玫瑰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23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1" r:id="rId2"/>
    <p:sldLayoutId id="2147483689" r:id="rId3"/>
    <p:sldLayoutId id="2147483693" r:id="rId4"/>
    <p:sldLayoutId id="2147483694" r:id="rId5"/>
    <p:sldLayoutId id="2147483690" r:id="rId6"/>
    <p:sldLayoutId id="2147483695" r:id="rId7"/>
    <p:sldLayoutId id="214748369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1638299" y="1575775"/>
            <a:ext cx="8043863" cy="1089529"/>
          </a:xfrm>
        </p:spPr>
        <p:txBody>
          <a:bodyPr/>
          <a:lstStyle/>
          <a:p>
            <a:pPr lvl="0"/>
            <a:r>
              <a:rPr lang="zh-CN" altLang="en-US" sz="7200" kern="0" dirty="0">
                <a:solidFill>
                  <a:schemeClr val="accent2">
                    <a:lumMod val="40000"/>
                    <a:lumOff val="60000"/>
                  </a:schemeClr>
                </a:solidFill>
                <a:sym typeface="+mn-lt"/>
              </a:rPr>
              <a:t>淘书叔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1635385" y="2934445"/>
            <a:ext cx="8043863" cy="646331"/>
          </a:xfrm>
        </p:spPr>
        <p:txBody>
          <a:bodyPr/>
          <a:lstStyle/>
          <a:p>
            <a:pPr lvl="0"/>
            <a:r>
              <a:rPr lang="zh-CN" altLang="en-US" sz="4000" kern="0" dirty="0">
                <a:sym typeface="+mn-lt"/>
              </a:rPr>
              <a:t>高校二手书交易平台</a:t>
            </a:r>
            <a:r>
              <a:rPr lang="en-US" altLang="zh-CN" sz="4000" kern="0" dirty="0">
                <a:sym typeface="+mn-lt"/>
              </a:rPr>
              <a:t>APP</a:t>
            </a:r>
            <a:endParaRPr lang="zh-CN" altLang="en-US" sz="4000" kern="0" dirty="0"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>
          <a:xfrm>
            <a:off x="1638299" y="3982720"/>
            <a:ext cx="8043863" cy="1179810"/>
          </a:xfrm>
        </p:spPr>
        <p:txBody>
          <a:bodyPr/>
          <a:lstStyle/>
          <a:p>
            <a:pPr lvl="0"/>
            <a:r>
              <a:rPr lang="en-US" altLang="zh-CN" b="1" kern="0" dirty="0">
                <a:sym typeface="+mn-lt"/>
              </a:rPr>
              <a:t>2020-B10</a:t>
            </a:r>
            <a:r>
              <a:rPr lang="zh-CN" altLang="en-US" b="1" kern="0" dirty="0">
                <a:sym typeface="+mn-lt"/>
              </a:rPr>
              <a:t>小组</a:t>
            </a:r>
            <a:endParaRPr lang="en-US" altLang="zh-CN" b="1" kern="0" dirty="0">
              <a:sym typeface="+mn-lt"/>
            </a:endParaRPr>
          </a:p>
          <a:p>
            <a:pPr lvl="0"/>
            <a:r>
              <a:rPr lang="zh-CN" altLang="en-US" kern="0" dirty="0">
                <a:sym typeface="+mn-lt"/>
              </a:rPr>
              <a:t>组长：吴家鹏</a:t>
            </a:r>
            <a:endParaRPr lang="en-US" altLang="zh-CN" kern="0" dirty="0">
              <a:sym typeface="+mn-lt"/>
            </a:endParaRPr>
          </a:p>
          <a:p>
            <a:pPr lvl="0"/>
            <a:r>
              <a:rPr lang="zh-CN" altLang="en-US" kern="0" dirty="0">
                <a:sym typeface="+mn-lt"/>
              </a:rPr>
              <a:t>组员：张华聪 罗育民 黄凯泽</a:t>
            </a:r>
          </a:p>
        </p:txBody>
      </p:sp>
    </p:spTree>
    <p:extLst>
      <p:ext uri="{BB962C8B-B14F-4D97-AF65-F5344CB8AC3E}">
        <p14:creationId xmlns:p14="http://schemas.microsoft.com/office/powerpoint/2010/main" val="418845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78C03F-E2A5-4E29-8115-FBB37B773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发布商品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086A0-1402-49AB-A792-DF19B0CD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325" y="2144685"/>
            <a:ext cx="1948793" cy="420939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479807-6622-4F56-BF17-E59B3D838EA0}"/>
              </a:ext>
            </a:extLst>
          </p:cNvPr>
          <p:cNvSpPr txBox="1"/>
          <p:nvPr/>
        </p:nvSpPr>
        <p:spPr>
          <a:xfrm>
            <a:off x="953869" y="1314317"/>
            <a:ext cx="2724539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点击“</a:t>
            </a:r>
            <a:r>
              <a:rPr lang="en-US" altLang="zh-CN" dirty="0">
                <a:sym typeface="+mn-lt"/>
              </a:rPr>
              <a:t>+</a:t>
            </a:r>
            <a:r>
              <a:rPr lang="zh-CN" altLang="en-US" dirty="0">
                <a:sym typeface="+mn-lt"/>
              </a:rPr>
              <a:t>”进入发布页面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AFF9CDB-7C09-4CF0-93E7-D8A2E5DAE6A1}"/>
              </a:ext>
            </a:extLst>
          </p:cNvPr>
          <p:cNvGrpSpPr/>
          <p:nvPr/>
        </p:nvGrpSpPr>
        <p:grpSpPr>
          <a:xfrm>
            <a:off x="1290350" y="2074774"/>
            <a:ext cx="1957643" cy="4209393"/>
            <a:chOff x="597738" y="2328101"/>
            <a:chExt cx="1957643" cy="420939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8A311E0-67DB-4AC0-A3EF-1FB26F98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738" y="2328101"/>
              <a:ext cx="1957643" cy="420939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90C45F1-E2DF-4B76-812D-576EC82EAAAC}"/>
                </a:ext>
              </a:extLst>
            </p:cNvPr>
            <p:cNvSpPr/>
            <p:nvPr/>
          </p:nvSpPr>
          <p:spPr>
            <a:xfrm>
              <a:off x="1399592" y="6008914"/>
              <a:ext cx="363894" cy="36389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1B489F1-5603-4777-B6F4-1F2AF98CB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3527" y="5740073"/>
              <a:ext cx="673297" cy="3450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7C9D77D-62BD-4DF2-BE1B-65A737C7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730" y="2140088"/>
            <a:ext cx="1957644" cy="421399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AAF4353-4989-4BD9-BC57-DC88918957D0}"/>
              </a:ext>
            </a:extLst>
          </p:cNvPr>
          <p:cNvSpPr txBox="1"/>
          <p:nvPr/>
        </p:nvSpPr>
        <p:spPr>
          <a:xfrm>
            <a:off x="4478183" y="1193027"/>
            <a:ext cx="6204857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在发布页中输入信息，在本机中选择若干张图片，填写书籍的标题、详情信息，选择地点，选择书籍分类、填写价格</a:t>
            </a:r>
          </a:p>
        </p:txBody>
      </p:sp>
    </p:spTree>
    <p:extLst>
      <p:ext uri="{BB962C8B-B14F-4D97-AF65-F5344CB8AC3E}">
        <p14:creationId xmlns:p14="http://schemas.microsoft.com/office/powerpoint/2010/main" val="396757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EB1AEC-8DB1-4BC6-851C-E61D419534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搜索页面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3A511F-2B0F-45B7-8053-8FC028D1D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93" y="2145812"/>
            <a:ext cx="1953379" cy="42093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06A993-9C04-46F5-AE9F-FFC07C17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368" y="2145811"/>
            <a:ext cx="1949132" cy="42093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DD9C81-0061-4DF5-A1E4-5B25E7D7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807" y="2150750"/>
            <a:ext cx="1948794" cy="41995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83EE36-46FC-4B7A-ABF5-C957C5511366}"/>
              </a:ext>
            </a:extLst>
          </p:cNvPr>
          <p:cNvSpPr txBox="1"/>
          <p:nvPr/>
        </p:nvSpPr>
        <p:spPr>
          <a:xfrm>
            <a:off x="892727" y="1198880"/>
            <a:ext cx="3761309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在首页的搜索框中输入商品标题关键字，点击输入法的换行进行搜索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1160E7-0688-4798-A977-136913EDBCA0}"/>
              </a:ext>
            </a:extLst>
          </p:cNvPr>
          <p:cNvSpPr txBox="1"/>
          <p:nvPr/>
        </p:nvSpPr>
        <p:spPr>
          <a:xfrm>
            <a:off x="5587965" y="1450997"/>
            <a:ext cx="1633930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搜索页面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25B848-5D8A-46D6-B41D-6027383C6FB5}"/>
              </a:ext>
            </a:extLst>
          </p:cNvPr>
          <p:cNvSpPr txBox="1"/>
          <p:nvPr/>
        </p:nvSpPr>
        <p:spPr>
          <a:xfrm>
            <a:off x="8705461" y="1450997"/>
            <a:ext cx="282717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点击进入详情页</a:t>
            </a:r>
          </a:p>
        </p:txBody>
      </p:sp>
    </p:spTree>
    <p:extLst>
      <p:ext uri="{BB962C8B-B14F-4D97-AF65-F5344CB8AC3E}">
        <p14:creationId xmlns:p14="http://schemas.microsoft.com/office/powerpoint/2010/main" val="111821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59315" y="3074703"/>
            <a:ext cx="5855298" cy="83099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sym typeface="+mn-lt"/>
              </a:rPr>
              <a:t>前后端技术实现</a:t>
            </a:r>
          </a:p>
        </p:txBody>
      </p:sp>
    </p:spTree>
    <p:extLst>
      <p:ext uri="{BB962C8B-B14F-4D97-AF65-F5344CB8AC3E}">
        <p14:creationId xmlns:p14="http://schemas.microsoft.com/office/powerpoint/2010/main" val="107836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5EB1AEC-8DB1-4BC6-851C-E61D419534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前后端技术实现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2F2009-FD1A-444B-8450-5EF0CAFC77BD}"/>
              </a:ext>
            </a:extLst>
          </p:cNvPr>
          <p:cNvSpPr txBox="1"/>
          <p:nvPr/>
        </p:nvSpPr>
        <p:spPr>
          <a:xfrm>
            <a:off x="2239347" y="1763486"/>
            <a:ext cx="8136294" cy="435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MVVM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项目架构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设计，更好的界面开发、用户体验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fragment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使用权限设计</a:t>
            </a:r>
            <a:r>
              <a:rPr lang="en-US" altLang="zh-CN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contentprovider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使用多媒体技术，能够添加手机本地图片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使用广播机制、有广播通知功能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MYSQL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已部署到服务器云端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………………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263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42485" y="1954425"/>
            <a:ext cx="57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THANK YOU</a:t>
            </a:r>
            <a:endParaRPr kumimoji="0" lang="zh-CN" altLang="en-US" sz="7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137985" y="3277864"/>
            <a:ext cx="59160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8EE67ED-2FCF-41CB-80B0-B5AD35365FAE}"/>
              </a:ext>
            </a:extLst>
          </p:cNvPr>
          <p:cNvSpPr txBox="1"/>
          <p:nvPr/>
        </p:nvSpPr>
        <p:spPr>
          <a:xfrm>
            <a:off x="5411755" y="3748112"/>
            <a:ext cx="4142792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B10</a:t>
            </a:r>
            <a:r>
              <a:rPr lang="zh-CN" altLang="en-US" sz="2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32307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838200" y="1258388"/>
            <a:ext cx="3883479" cy="76944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solidFill>
                  <a:schemeClr val="accent2">
                    <a:lumMod val="40000"/>
                    <a:lumOff val="6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kern="0" dirty="0">
              <a:solidFill>
                <a:schemeClr val="accent2">
                  <a:lumMod val="40000"/>
                  <a:lumOff val="6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1469377" y="2497689"/>
            <a:ext cx="8043863" cy="535531"/>
          </a:xfrm>
        </p:spPr>
        <p:txBody>
          <a:bodyPr/>
          <a:lstStyle/>
          <a:p>
            <a:pPr lvl="0"/>
            <a:r>
              <a:rPr lang="en-US" altLang="zh-CN" kern="0" dirty="0">
                <a:sym typeface="+mn-lt"/>
              </a:rPr>
              <a:t>1</a:t>
            </a:r>
            <a:r>
              <a:rPr lang="zh-CN" altLang="en-US" kern="0" dirty="0">
                <a:sym typeface="+mn-lt"/>
              </a:rPr>
              <a:t>、项目简介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69377" y="3397714"/>
            <a:ext cx="8043863" cy="535531"/>
          </a:xfrm>
        </p:spPr>
        <p:txBody>
          <a:bodyPr/>
          <a:lstStyle/>
          <a:p>
            <a:pPr lvl="0"/>
            <a:r>
              <a:rPr lang="en-US" altLang="zh-CN" kern="0" dirty="0">
                <a:sym typeface="+mn-lt"/>
              </a:rPr>
              <a:t>2</a:t>
            </a:r>
            <a:r>
              <a:rPr lang="zh-CN" altLang="en-US" kern="0" dirty="0">
                <a:sym typeface="+mn-lt"/>
              </a:rPr>
              <a:t>、功能展示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6"/>
          </p:nvPr>
        </p:nvSpPr>
        <p:spPr>
          <a:xfrm>
            <a:off x="1469377" y="4297739"/>
            <a:ext cx="8043863" cy="584775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>
                <a:sym typeface="+mn-lt"/>
              </a:rPr>
              <a:t>3</a:t>
            </a:r>
            <a:r>
              <a:rPr lang="zh-CN" altLang="en-US" kern="0" dirty="0">
                <a:sym typeface="+mn-lt"/>
              </a:rPr>
              <a:t>、前后端技术实现</a:t>
            </a:r>
          </a:p>
        </p:txBody>
      </p:sp>
    </p:spTree>
    <p:extLst>
      <p:ext uri="{BB962C8B-B14F-4D97-AF65-F5344CB8AC3E}">
        <p14:creationId xmlns:p14="http://schemas.microsoft.com/office/powerpoint/2010/main" val="193765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59315" y="3074703"/>
            <a:ext cx="5855298" cy="83099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sym typeface="+mn-lt"/>
              </a:rPr>
              <a:t>项目简介</a:t>
            </a:r>
          </a:p>
        </p:txBody>
      </p:sp>
    </p:spTree>
    <p:extLst>
      <p:ext uri="{BB962C8B-B14F-4D97-AF65-F5344CB8AC3E}">
        <p14:creationId xmlns:p14="http://schemas.microsoft.com/office/powerpoint/2010/main" val="18624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749550" y="3797300"/>
            <a:ext cx="6692900" cy="0"/>
          </a:xfrm>
          <a:prstGeom prst="line">
            <a:avLst/>
          </a:prstGeom>
          <a:ln>
            <a:solidFill>
              <a:srgbClr val="22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096000" y="1835150"/>
            <a:ext cx="0" cy="3924300"/>
          </a:xfrm>
          <a:prstGeom prst="line">
            <a:avLst/>
          </a:prstGeom>
          <a:ln>
            <a:solidFill>
              <a:srgbClr val="22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491283" y="2783591"/>
            <a:ext cx="3433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大学毕业生面临着大量个人书籍的处置问题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1290350" y="168528"/>
            <a:ext cx="9611300" cy="584775"/>
          </a:xfrm>
        </p:spPr>
        <p:txBody>
          <a:bodyPr/>
          <a:lstStyle/>
          <a:p>
            <a:pPr lvl="0"/>
            <a:r>
              <a:rPr lang="zh-CN" altLang="en-US" dirty="0">
                <a:sym typeface="+mn-lt"/>
              </a:rPr>
              <a:t>选题背景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F5B43E-003F-43AF-B673-BC9663A66138}"/>
              </a:ext>
            </a:extLst>
          </p:cNvPr>
          <p:cNvSpPr txBox="1"/>
          <p:nvPr/>
        </p:nvSpPr>
        <p:spPr>
          <a:xfrm>
            <a:off x="2351314" y="4070489"/>
            <a:ext cx="360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>
                <a:solidFill>
                  <a:schemeClr val="tx2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某些价格教科书价格昂贵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C7A433-51F1-4214-BBE9-07E7AFBBB51C}"/>
              </a:ext>
            </a:extLst>
          </p:cNvPr>
          <p:cNvSpPr txBox="1"/>
          <p:nvPr/>
        </p:nvSpPr>
        <p:spPr>
          <a:xfrm>
            <a:off x="6089652" y="4070489"/>
            <a:ext cx="3474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好几年变动一次且变动不大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5431FF-03B2-41B7-B31D-1B444C0BFF91}"/>
              </a:ext>
            </a:extLst>
          </p:cNvPr>
          <p:cNvSpPr txBox="1"/>
          <p:nvPr/>
        </p:nvSpPr>
        <p:spPr>
          <a:xfrm>
            <a:off x="6419781" y="2783591"/>
            <a:ext cx="3003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下一年级的学生也常常会购买新的书籍</a:t>
            </a:r>
          </a:p>
        </p:txBody>
      </p:sp>
    </p:spTree>
    <p:extLst>
      <p:ext uri="{BB962C8B-B14F-4D97-AF65-F5344CB8AC3E}">
        <p14:creationId xmlns:p14="http://schemas.microsoft.com/office/powerpoint/2010/main" val="411660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B03ED9-84B7-4B9D-BAB0-C6ACFE48D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9F4318-8DD7-452E-82DE-30DF98479C42}"/>
              </a:ext>
            </a:extLst>
          </p:cNvPr>
          <p:cNvSpPr txBox="1"/>
          <p:nvPr/>
        </p:nvSpPr>
        <p:spPr>
          <a:xfrm>
            <a:off x="1548880" y="1903445"/>
            <a:ext cx="9034814" cy="363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zh-CN" sz="2400" dirty="0">
                <a:solidFill>
                  <a:srgbClr val="0070C0"/>
                </a:solidFill>
              </a:rPr>
              <a:t>打造一个高校二手书交易平台，为卖旧书的学生和需要书籍的同学打通渠道，为高校学生二手书交易提供方便的线上交流平台。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dirty="0"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优势：</a:t>
            </a:r>
            <a:endParaRPr lang="en-US" altLang="zh-CN" dirty="0"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ym typeface="+mn-lt"/>
              </a:rPr>
              <a:t>高校内交易高低年级之间买卖专业书籍，方便快捷，无需邮寄</a:t>
            </a:r>
            <a:endParaRPr lang="en-US" altLang="zh-CN" dirty="0"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ym typeface="+mn-lt"/>
              </a:rPr>
              <a:t>书籍循环使用，绿色环保</a:t>
            </a:r>
            <a:endParaRPr lang="en-US" altLang="zh-CN" dirty="0">
              <a:sym typeface="+mn-lt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zh-CN" dirty="0"/>
              <a:t>价格低廉</a:t>
            </a:r>
            <a:endParaRPr lang="en-US" altLang="zh-CN" dirty="0"/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低年级的同学</a:t>
            </a:r>
            <a:r>
              <a:rPr lang="zh-CN" altLang="zh-CN" dirty="0"/>
              <a:t>用</a:t>
            </a:r>
            <a:r>
              <a:rPr lang="zh-CN" altLang="en-US" dirty="0"/>
              <a:t>二手书</a:t>
            </a:r>
            <a:r>
              <a:rPr lang="zh-CN" altLang="zh-CN" dirty="0"/>
              <a:t>学习，就能更加清晰考试的重点</a:t>
            </a:r>
            <a:endParaRPr lang="zh-CN" altLang="en-US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610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559315" y="3074703"/>
            <a:ext cx="5855298" cy="830997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kern="0" dirty="0">
                <a:sym typeface="+mn-lt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348923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78C03F-E2A5-4E29-8115-FBB37B773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主要界面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824C91-73E7-458B-AE16-8747A2AC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3" y="1576552"/>
            <a:ext cx="2308380" cy="49503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2DAEF1B-9BBD-43E5-8BE4-5E72BDAD0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36" y="1573935"/>
            <a:ext cx="2308380" cy="4963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2DB0F2-1A6B-4929-8980-1899F120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382" y="1564870"/>
            <a:ext cx="2308381" cy="49752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D74C0FE-5BEC-44FC-B9D7-0BC049396F54}"/>
              </a:ext>
            </a:extLst>
          </p:cNvPr>
          <p:cNvSpPr txBox="1"/>
          <p:nvPr/>
        </p:nvSpPr>
        <p:spPr>
          <a:xfrm>
            <a:off x="839443" y="1063690"/>
            <a:ext cx="207170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APP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图标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LOGO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、名称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4D4389-3D16-4FFF-B4E0-D9A9BC5B1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218" y="1576552"/>
            <a:ext cx="2284787" cy="49503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E8264AF-6565-4F37-85FE-49C2BE450005}"/>
              </a:ext>
            </a:extLst>
          </p:cNvPr>
          <p:cNvSpPr txBox="1"/>
          <p:nvPr/>
        </p:nvSpPr>
        <p:spPr>
          <a:xfrm>
            <a:off x="4788003" y="1063690"/>
            <a:ext cx="107955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首页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652F12-97BE-4B77-B825-2B757442B242}"/>
              </a:ext>
            </a:extLst>
          </p:cNvPr>
          <p:cNvSpPr txBox="1"/>
          <p:nvPr/>
        </p:nvSpPr>
        <p:spPr>
          <a:xfrm>
            <a:off x="7498674" y="1063690"/>
            <a:ext cx="2071708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消息页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BF32FE-25A3-41DB-898D-DC14F29C2BCB}"/>
              </a:ext>
            </a:extLst>
          </p:cNvPr>
          <p:cNvSpPr txBox="1"/>
          <p:nvPr/>
        </p:nvSpPr>
        <p:spPr>
          <a:xfrm>
            <a:off x="10296472" y="1063690"/>
            <a:ext cx="140863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我的页面</a:t>
            </a:r>
          </a:p>
        </p:txBody>
      </p:sp>
    </p:spTree>
    <p:extLst>
      <p:ext uri="{BB962C8B-B14F-4D97-AF65-F5344CB8AC3E}">
        <p14:creationId xmlns:p14="http://schemas.microsoft.com/office/powerpoint/2010/main" val="45016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D78C03F-E2A5-4E29-8115-FBB37B7736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登录页面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159A35-CD22-44F4-A70F-BE5FD61A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2" y="1823822"/>
            <a:ext cx="2260378" cy="4865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D502F1-468B-49CA-AD88-8F60CDAB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84" y="1823822"/>
            <a:ext cx="2260379" cy="48709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0509FD-6DAC-4A2B-8EAA-40C222062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521" y="1823822"/>
            <a:ext cx="2260378" cy="489481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2FC8633-544F-4ECA-BDDF-DAA77B01E00D}"/>
              </a:ext>
            </a:extLst>
          </p:cNvPr>
          <p:cNvSpPr txBox="1"/>
          <p:nvPr/>
        </p:nvSpPr>
        <p:spPr>
          <a:xfrm>
            <a:off x="652090" y="937449"/>
            <a:ext cx="2582961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点击消息页面没有登陆的会自动弹出登录页面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20C6F5-03C1-4988-8E31-D4C7954A0A86}"/>
              </a:ext>
            </a:extLst>
          </p:cNvPr>
          <p:cNvSpPr txBox="1"/>
          <p:nvPr/>
        </p:nvSpPr>
        <p:spPr>
          <a:xfrm>
            <a:off x="4604779" y="1194318"/>
            <a:ext cx="2084222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输入用户名、密码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2DFF4F-2719-4B9C-9075-F4B357A18BE6}"/>
              </a:ext>
            </a:extLst>
          </p:cNvPr>
          <p:cNvSpPr txBox="1"/>
          <p:nvPr/>
        </p:nvSpPr>
        <p:spPr>
          <a:xfrm>
            <a:off x="8373285" y="937449"/>
            <a:ext cx="2582961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显示登陆成功（登录不成功会提示错误信息）</a:t>
            </a:r>
          </a:p>
        </p:txBody>
      </p:sp>
    </p:spTree>
    <p:extLst>
      <p:ext uri="{BB962C8B-B14F-4D97-AF65-F5344CB8AC3E}">
        <p14:creationId xmlns:p14="http://schemas.microsoft.com/office/powerpoint/2010/main" val="224496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D37D92-E82E-48B2-B8A7-998BD8F1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商品详情页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8E577B-17B4-49EB-BF2C-169B40D8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48" y="1783057"/>
            <a:ext cx="2260379" cy="49064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8D8111-F37E-489F-BBF5-7117B469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09" y="1773727"/>
            <a:ext cx="2260378" cy="4894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361F78-6531-4CF7-97B7-3F67E62ED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795" y="1773727"/>
            <a:ext cx="2250170" cy="48709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3A88D3-14F0-419E-B3E5-013E57D1FC80}"/>
              </a:ext>
            </a:extLst>
          </p:cNvPr>
          <p:cNvSpPr txBox="1"/>
          <p:nvPr/>
        </p:nvSpPr>
        <p:spPr>
          <a:xfrm>
            <a:off x="904328" y="996976"/>
            <a:ext cx="351764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包括发布者、时间、价格、地点、标题、详情、图片信息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EFBDE8-B670-4C0E-8DCD-454208279327}"/>
              </a:ext>
            </a:extLst>
          </p:cNvPr>
          <p:cNvSpPr txBox="1"/>
          <p:nvPr/>
        </p:nvSpPr>
        <p:spPr>
          <a:xfrm>
            <a:off x="6008914" y="1177024"/>
            <a:ext cx="4618653" cy="41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ym typeface="+mn-lt"/>
              </a:rPr>
              <a:t>点击“联系卖家”可以与卖家进行即时沟通</a:t>
            </a:r>
          </a:p>
        </p:txBody>
      </p:sp>
    </p:spTree>
    <p:extLst>
      <p:ext uri="{BB962C8B-B14F-4D97-AF65-F5344CB8AC3E}">
        <p14:creationId xmlns:p14="http://schemas.microsoft.com/office/powerpoint/2010/main" val="10330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Temp">
      <a:majorFont>
        <a:latin typeface="Century Gothic" panose="020F0302020204030204"/>
        <a:ea typeface="微软雅黑"/>
        <a:cs typeface=""/>
      </a:majorFont>
      <a:minorFont>
        <a:latin typeface="Century Gothic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1068</TotalTime>
  <Words>357</Words>
  <Application>Microsoft Office PowerPoint</Application>
  <PresentationFormat>宽屏</PresentationFormat>
  <Paragraphs>61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微软雅黑</vt:lpstr>
      <vt:lpstr>Arial</vt:lpstr>
      <vt:lpstr>Calibri</vt:lpstr>
      <vt:lpstr>Century Gothic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Z 。</cp:lastModifiedBy>
  <cp:revision>68</cp:revision>
  <dcterms:created xsi:type="dcterms:W3CDTF">2015-08-18T02:51:41Z</dcterms:created>
  <dcterms:modified xsi:type="dcterms:W3CDTF">2021-01-10T13:47:07Z</dcterms:modified>
  <cp:category/>
</cp:coreProperties>
</file>